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3" r:id="rId5"/>
  </p:sldMasterIdLst>
  <p:notesMasterIdLst>
    <p:notesMasterId r:id="rId24"/>
  </p:notesMasterIdLst>
  <p:handoutMasterIdLst>
    <p:handoutMasterId r:id="rId25"/>
  </p:handoutMasterIdLst>
  <p:sldIdLst>
    <p:sldId id="256" r:id="rId6"/>
    <p:sldId id="345" r:id="rId7"/>
    <p:sldId id="346" r:id="rId8"/>
    <p:sldId id="271" r:id="rId9"/>
    <p:sldId id="347" r:id="rId10"/>
    <p:sldId id="281" r:id="rId11"/>
    <p:sldId id="262" r:id="rId12"/>
    <p:sldId id="275" r:id="rId13"/>
    <p:sldId id="276" r:id="rId14"/>
    <p:sldId id="268" r:id="rId15"/>
    <p:sldId id="277" r:id="rId16"/>
    <p:sldId id="278" r:id="rId17"/>
    <p:sldId id="279" r:id="rId18"/>
    <p:sldId id="280" r:id="rId19"/>
    <p:sldId id="264" r:id="rId20"/>
    <p:sldId id="266" r:id="rId21"/>
    <p:sldId id="267" r:id="rId22"/>
    <p:sldId id="265" r:id="rId23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33DBB9-42A4-4561-9F4E-FFBCB754ED6F}" v="12" dt="2022-09-21T08:57:40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F933DBB9-42A4-4561-9F4E-FFBCB754ED6F}"/>
    <pc:docChg chg="custSel addSld delSld modSld">
      <pc:chgData name="Thomas Noordeloos" userId="df9f46e9-7760-4f6a-814f-9e8180d7b46a" providerId="ADAL" clId="{F933DBB9-42A4-4561-9F4E-FFBCB754ED6F}" dt="2022-09-21T09:12:59.083" v="270" actId="20577"/>
      <pc:docMkLst>
        <pc:docMk/>
      </pc:docMkLst>
      <pc:sldChg chg="modSp mod">
        <pc:chgData name="Thomas Noordeloos" userId="df9f46e9-7760-4f6a-814f-9e8180d7b46a" providerId="ADAL" clId="{F933DBB9-42A4-4561-9F4E-FFBCB754ED6F}" dt="2022-09-21T09:12:59.083" v="270" actId="20577"/>
        <pc:sldMkLst>
          <pc:docMk/>
          <pc:sldMk cId="2859079353" sldId="256"/>
        </pc:sldMkLst>
        <pc:spChg chg="mod">
          <ac:chgData name="Thomas Noordeloos" userId="df9f46e9-7760-4f6a-814f-9e8180d7b46a" providerId="ADAL" clId="{F933DBB9-42A4-4561-9F4E-FFBCB754ED6F}" dt="2022-09-21T09:12:59.083" v="270" actId="20577"/>
          <ac:spMkLst>
            <pc:docMk/>
            <pc:sldMk cId="2859079353" sldId="256"/>
            <ac:spMk id="6" creationId="{81B96BA2-902A-4078-8942-E8A2417A9A29}"/>
          </ac:spMkLst>
        </pc:spChg>
      </pc:sldChg>
      <pc:sldChg chg="del">
        <pc:chgData name="Thomas Noordeloos" userId="df9f46e9-7760-4f6a-814f-9e8180d7b46a" providerId="ADAL" clId="{F933DBB9-42A4-4561-9F4E-FFBCB754ED6F}" dt="2022-09-21T08:04:00.549" v="0" actId="47"/>
        <pc:sldMkLst>
          <pc:docMk/>
          <pc:sldMk cId="3788715575" sldId="258"/>
        </pc:sldMkLst>
      </pc:sldChg>
      <pc:sldChg chg="del">
        <pc:chgData name="Thomas Noordeloos" userId="df9f46e9-7760-4f6a-814f-9e8180d7b46a" providerId="ADAL" clId="{F933DBB9-42A4-4561-9F4E-FFBCB754ED6F}" dt="2022-09-21T08:04:00.549" v="0" actId="47"/>
        <pc:sldMkLst>
          <pc:docMk/>
          <pc:sldMk cId="4270106566" sldId="259"/>
        </pc:sldMkLst>
      </pc:sldChg>
      <pc:sldChg chg="del">
        <pc:chgData name="Thomas Noordeloos" userId="df9f46e9-7760-4f6a-814f-9e8180d7b46a" providerId="ADAL" clId="{F933DBB9-42A4-4561-9F4E-FFBCB754ED6F}" dt="2022-09-21T08:04:00.549" v="0" actId="47"/>
        <pc:sldMkLst>
          <pc:docMk/>
          <pc:sldMk cId="3460294554" sldId="260"/>
        </pc:sldMkLst>
      </pc:sldChg>
      <pc:sldChg chg="del">
        <pc:chgData name="Thomas Noordeloos" userId="df9f46e9-7760-4f6a-814f-9e8180d7b46a" providerId="ADAL" clId="{F933DBB9-42A4-4561-9F4E-FFBCB754ED6F}" dt="2022-09-21T08:04:00.549" v="0" actId="47"/>
        <pc:sldMkLst>
          <pc:docMk/>
          <pc:sldMk cId="4183374632" sldId="261"/>
        </pc:sldMkLst>
      </pc:sldChg>
      <pc:sldChg chg="del">
        <pc:chgData name="Thomas Noordeloos" userId="df9f46e9-7760-4f6a-814f-9e8180d7b46a" providerId="ADAL" clId="{F933DBB9-42A4-4561-9F4E-FFBCB754ED6F}" dt="2022-09-21T08:04:00.549" v="0" actId="47"/>
        <pc:sldMkLst>
          <pc:docMk/>
          <pc:sldMk cId="3825067010" sldId="263"/>
        </pc:sldMkLst>
      </pc:sldChg>
      <pc:sldChg chg="add">
        <pc:chgData name="Thomas Noordeloos" userId="df9f46e9-7760-4f6a-814f-9e8180d7b46a" providerId="ADAL" clId="{F933DBB9-42A4-4561-9F4E-FFBCB754ED6F}" dt="2022-09-21T08:57:40.381" v="136"/>
        <pc:sldMkLst>
          <pc:docMk/>
          <pc:sldMk cId="411487854" sldId="264"/>
        </pc:sldMkLst>
      </pc:sldChg>
      <pc:sldChg chg="del">
        <pc:chgData name="Thomas Noordeloos" userId="df9f46e9-7760-4f6a-814f-9e8180d7b46a" providerId="ADAL" clId="{F933DBB9-42A4-4561-9F4E-FFBCB754ED6F}" dt="2022-09-21T08:04:00.549" v="0" actId="47"/>
        <pc:sldMkLst>
          <pc:docMk/>
          <pc:sldMk cId="1993994517" sldId="264"/>
        </pc:sldMkLst>
      </pc:sldChg>
      <pc:sldChg chg="modSp add mod">
        <pc:chgData name="Thomas Noordeloos" userId="df9f46e9-7760-4f6a-814f-9e8180d7b46a" providerId="ADAL" clId="{F933DBB9-42A4-4561-9F4E-FFBCB754ED6F}" dt="2022-09-21T09:01:23.282" v="254" actId="108"/>
        <pc:sldMkLst>
          <pc:docMk/>
          <pc:sldMk cId="942570387" sldId="265"/>
        </pc:sldMkLst>
        <pc:spChg chg="mod">
          <ac:chgData name="Thomas Noordeloos" userId="df9f46e9-7760-4f6a-814f-9e8180d7b46a" providerId="ADAL" clId="{F933DBB9-42A4-4561-9F4E-FFBCB754ED6F}" dt="2022-09-21T09:01:23.282" v="254" actId="108"/>
          <ac:spMkLst>
            <pc:docMk/>
            <pc:sldMk cId="942570387" sldId="265"/>
            <ac:spMk id="15" creationId="{00000000-0000-0000-0000-000000000000}"/>
          </ac:spMkLst>
        </pc:spChg>
      </pc:sldChg>
      <pc:sldChg chg="del">
        <pc:chgData name="Thomas Noordeloos" userId="df9f46e9-7760-4f6a-814f-9e8180d7b46a" providerId="ADAL" clId="{F933DBB9-42A4-4561-9F4E-FFBCB754ED6F}" dt="2022-09-21T08:04:00.549" v="0" actId="47"/>
        <pc:sldMkLst>
          <pc:docMk/>
          <pc:sldMk cId="2491732591" sldId="265"/>
        </pc:sldMkLst>
      </pc:sldChg>
      <pc:sldChg chg="add">
        <pc:chgData name="Thomas Noordeloos" userId="df9f46e9-7760-4f6a-814f-9e8180d7b46a" providerId="ADAL" clId="{F933DBB9-42A4-4561-9F4E-FFBCB754ED6F}" dt="2022-09-21T08:57:40.381" v="136"/>
        <pc:sldMkLst>
          <pc:docMk/>
          <pc:sldMk cId="2597503457" sldId="266"/>
        </pc:sldMkLst>
      </pc:sldChg>
      <pc:sldChg chg="add">
        <pc:chgData name="Thomas Noordeloos" userId="df9f46e9-7760-4f6a-814f-9e8180d7b46a" providerId="ADAL" clId="{F933DBB9-42A4-4561-9F4E-FFBCB754ED6F}" dt="2022-09-21T08:57:40.381" v="136"/>
        <pc:sldMkLst>
          <pc:docMk/>
          <pc:sldMk cId="557268635" sldId="267"/>
        </pc:sldMkLst>
      </pc:sldChg>
      <pc:sldChg chg="del">
        <pc:chgData name="Thomas Noordeloos" userId="df9f46e9-7760-4f6a-814f-9e8180d7b46a" providerId="ADAL" clId="{F933DBB9-42A4-4561-9F4E-FFBCB754ED6F}" dt="2022-09-21T08:04:00.549" v="0" actId="47"/>
        <pc:sldMkLst>
          <pc:docMk/>
          <pc:sldMk cId="3235349111" sldId="269"/>
        </pc:sldMkLst>
      </pc:sldChg>
      <pc:sldChg chg="del">
        <pc:chgData name="Thomas Noordeloos" userId="df9f46e9-7760-4f6a-814f-9e8180d7b46a" providerId="ADAL" clId="{F933DBB9-42A4-4561-9F4E-FFBCB754ED6F}" dt="2022-09-21T08:04:00.549" v="0" actId="47"/>
        <pc:sldMkLst>
          <pc:docMk/>
          <pc:sldMk cId="1137079830" sldId="270"/>
        </pc:sldMkLst>
      </pc:sldChg>
      <pc:sldChg chg="addSp delSp modSp mod">
        <pc:chgData name="Thomas Noordeloos" userId="df9f46e9-7760-4f6a-814f-9e8180d7b46a" providerId="ADAL" clId="{F933DBB9-42A4-4561-9F4E-FFBCB754ED6F}" dt="2022-09-21T08:18:15.085" v="57" actId="478"/>
        <pc:sldMkLst>
          <pc:docMk/>
          <pc:sldMk cId="692463258" sldId="271"/>
        </pc:sldMkLst>
        <pc:graphicFrameChg chg="del mod ord modGraphic">
          <ac:chgData name="Thomas Noordeloos" userId="df9f46e9-7760-4f6a-814f-9e8180d7b46a" providerId="ADAL" clId="{F933DBB9-42A4-4561-9F4E-FFBCB754ED6F}" dt="2022-09-21T08:18:15.085" v="57" actId="478"/>
          <ac:graphicFrameMkLst>
            <pc:docMk/>
            <pc:sldMk cId="692463258" sldId="271"/>
            <ac:graphicFrameMk id="6" creationId="{76B5169A-56E6-4EDB-8559-4629192C607F}"/>
          </ac:graphicFrameMkLst>
        </pc:graphicFrameChg>
        <pc:picChg chg="add mod">
          <ac:chgData name="Thomas Noordeloos" userId="df9f46e9-7760-4f6a-814f-9e8180d7b46a" providerId="ADAL" clId="{F933DBB9-42A4-4561-9F4E-FFBCB754ED6F}" dt="2022-09-21T08:16:50.888" v="50" actId="1582"/>
          <ac:picMkLst>
            <pc:docMk/>
            <pc:sldMk cId="692463258" sldId="271"/>
            <ac:picMk id="3" creationId="{F5CF20D7-F63C-448D-65B2-A9B30D420310}"/>
          </ac:picMkLst>
        </pc:picChg>
      </pc:sldChg>
      <pc:sldChg chg="del">
        <pc:chgData name="Thomas Noordeloos" userId="df9f46e9-7760-4f6a-814f-9e8180d7b46a" providerId="ADAL" clId="{F933DBB9-42A4-4561-9F4E-FFBCB754ED6F}" dt="2022-09-21T08:32:24.548" v="71" actId="47"/>
        <pc:sldMkLst>
          <pc:docMk/>
          <pc:sldMk cId="1059555435" sldId="272"/>
        </pc:sldMkLst>
      </pc:sldChg>
      <pc:sldChg chg="del">
        <pc:chgData name="Thomas Noordeloos" userId="df9f46e9-7760-4f6a-814f-9e8180d7b46a" providerId="ADAL" clId="{F933DBB9-42A4-4561-9F4E-FFBCB754ED6F}" dt="2022-09-21T08:35:19.068" v="125" actId="47"/>
        <pc:sldMkLst>
          <pc:docMk/>
          <pc:sldMk cId="1634957051" sldId="273"/>
        </pc:sldMkLst>
      </pc:sldChg>
      <pc:sldChg chg="del">
        <pc:chgData name="Thomas Noordeloos" userId="df9f46e9-7760-4f6a-814f-9e8180d7b46a" providerId="ADAL" clId="{F933DBB9-42A4-4561-9F4E-FFBCB754ED6F}" dt="2022-09-21T08:35:22.108" v="126" actId="47"/>
        <pc:sldMkLst>
          <pc:docMk/>
          <pc:sldMk cId="1451253778" sldId="274"/>
        </pc:sldMkLst>
      </pc:sldChg>
      <pc:sldChg chg="addSp delSp modSp mod delAnim">
        <pc:chgData name="Thomas Noordeloos" userId="df9f46e9-7760-4f6a-814f-9e8180d7b46a" providerId="ADAL" clId="{F933DBB9-42A4-4561-9F4E-FFBCB754ED6F}" dt="2022-09-21T08:38:17.255" v="131" actId="1582"/>
        <pc:sldMkLst>
          <pc:docMk/>
          <pc:sldMk cId="3000246189" sldId="275"/>
        </pc:sldMkLst>
        <pc:picChg chg="del">
          <ac:chgData name="Thomas Noordeloos" userId="df9f46e9-7760-4f6a-814f-9e8180d7b46a" providerId="ADAL" clId="{F933DBB9-42A4-4561-9F4E-FFBCB754ED6F}" dt="2022-09-21T08:36:09.976" v="127" actId="478"/>
          <ac:picMkLst>
            <pc:docMk/>
            <pc:sldMk cId="3000246189" sldId="275"/>
            <ac:picMk id="4" creationId="{DA8C17E4-6016-4524-B14F-C7F27B629B7D}"/>
          </ac:picMkLst>
        </pc:picChg>
        <pc:picChg chg="add mod">
          <ac:chgData name="Thomas Noordeloos" userId="df9f46e9-7760-4f6a-814f-9e8180d7b46a" providerId="ADAL" clId="{F933DBB9-42A4-4561-9F4E-FFBCB754ED6F}" dt="2022-09-21T08:38:17.255" v="131" actId="1582"/>
          <ac:picMkLst>
            <pc:docMk/>
            <pc:sldMk cId="3000246189" sldId="275"/>
            <ac:picMk id="1026" creationId="{09122AD6-57ED-5A72-DE3E-D4C9ACB6A6A1}"/>
          </ac:picMkLst>
        </pc:picChg>
      </pc:sldChg>
      <pc:sldChg chg="addSp delSp modSp mod modAnim">
        <pc:chgData name="Thomas Noordeloos" userId="df9f46e9-7760-4f6a-814f-9e8180d7b46a" providerId="ADAL" clId="{F933DBB9-42A4-4561-9F4E-FFBCB754ED6F}" dt="2022-09-21T08:42:13.040" v="135" actId="14100"/>
        <pc:sldMkLst>
          <pc:docMk/>
          <pc:sldMk cId="2518764198" sldId="277"/>
        </pc:sldMkLst>
        <pc:picChg chg="del">
          <ac:chgData name="Thomas Noordeloos" userId="df9f46e9-7760-4f6a-814f-9e8180d7b46a" providerId="ADAL" clId="{F933DBB9-42A4-4561-9F4E-FFBCB754ED6F}" dt="2022-09-21T08:41:44.929" v="132" actId="478"/>
          <ac:picMkLst>
            <pc:docMk/>
            <pc:sldMk cId="2518764198" sldId="277"/>
            <ac:picMk id="3" creationId="{00000000-0000-0000-0000-000000000000}"/>
          </ac:picMkLst>
        </pc:picChg>
        <pc:picChg chg="add mod">
          <ac:chgData name="Thomas Noordeloos" userId="df9f46e9-7760-4f6a-814f-9e8180d7b46a" providerId="ADAL" clId="{F933DBB9-42A4-4561-9F4E-FFBCB754ED6F}" dt="2022-09-21T08:42:13.040" v="135" actId="14100"/>
          <ac:picMkLst>
            <pc:docMk/>
            <pc:sldMk cId="2518764198" sldId="277"/>
            <ac:picMk id="4" creationId="{08B10E0A-3328-F010-3185-A30F8C531609}"/>
          </ac:picMkLst>
        </pc:picChg>
      </pc:sldChg>
      <pc:sldChg chg="addSp modSp mod modAnim">
        <pc:chgData name="Thomas Noordeloos" userId="df9f46e9-7760-4f6a-814f-9e8180d7b46a" providerId="ADAL" clId="{F933DBB9-42A4-4561-9F4E-FFBCB754ED6F}" dt="2022-09-21T08:35:15.051" v="124"/>
        <pc:sldMkLst>
          <pc:docMk/>
          <pc:sldMk cId="1054639347" sldId="281"/>
        </pc:sldMkLst>
        <pc:spChg chg="mod">
          <ac:chgData name="Thomas Noordeloos" userId="df9f46e9-7760-4f6a-814f-9e8180d7b46a" providerId="ADAL" clId="{F933DBB9-42A4-4561-9F4E-FFBCB754ED6F}" dt="2022-09-21T08:32:43.829" v="88" actId="404"/>
          <ac:spMkLst>
            <pc:docMk/>
            <pc:sldMk cId="1054639347" sldId="281"/>
            <ac:spMk id="2" creationId="{00000000-0000-0000-0000-000000000000}"/>
          </ac:spMkLst>
        </pc:spChg>
        <pc:spChg chg="add mod">
          <ac:chgData name="Thomas Noordeloos" userId="df9f46e9-7760-4f6a-814f-9e8180d7b46a" providerId="ADAL" clId="{F933DBB9-42A4-4561-9F4E-FFBCB754ED6F}" dt="2022-09-21T08:34:49.138" v="122" actId="12"/>
          <ac:spMkLst>
            <pc:docMk/>
            <pc:sldMk cId="1054639347" sldId="281"/>
            <ac:spMk id="4" creationId="{C87CAC32-0694-9123-3AE0-499D77650458}"/>
          </ac:spMkLst>
        </pc:spChg>
        <pc:spChg chg="add mod">
          <ac:chgData name="Thomas Noordeloos" userId="df9f46e9-7760-4f6a-814f-9e8180d7b46a" providerId="ADAL" clId="{F933DBB9-42A4-4561-9F4E-FFBCB754ED6F}" dt="2022-09-21T08:34:53.544" v="123" actId="12"/>
          <ac:spMkLst>
            <pc:docMk/>
            <pc:sldMk cId="1054639347" sldId="281"/>
            <ac:spMk id="6" creationId="{1FC154E2-A3B2-7602-6973-38C08A2D68CB}"/>
          </ac:spMkLst>
        </pc:spChg>
        <pc:picChg chg="mod">
          <ac:chgData name="Thomas Noordeloos" userId="df9f46e9-7760-4f6a-814f-9e8180d7b46a" providerId="ADAL" clId="{F933DBB9-42A4-4561-9F4E-FFBCB754ED6F}" dt="2022-09-21T08:33:13.833" v="94" actId="1076"/>
          <ac:picMkLst>
            <pc:docMk/>
            <pc:sldMk cId="1054639347" sldId="281"/>
            <ac:picMk id="3" creationId="{00000000-0000-0000-0000-000000000000}"/>
          </ac:picMkLst>
        </pc:picChg>
        <pc:picChg chg="add mod">
          <ac:chgData name="Thomas Noordeloos" userId="df9f46e9-7760-4f6a-814f-9e8180d7b46a" providerId="ADAL" clId="{F933DBB9-42A4-4561-9F4E-FFBCB754ED6F}" dt="2022-09-21T08:34:16.514" v="113" actId="1076"/>
          <ac:picMkLst>
            <pc:docMk/>
            <pc:sldMk cId="1054639347" sldId="281"/>
            <ac:picMk id="5" creationId="{32D4AAFB-4A2D-5996-4A4F-A37428E1BD59}"/>
          </ac:picMkLst>
        </pc:picChg>
        <pc:picChg chg="add mod">
          <ac:chgData name="Thomas Noordeloos" userId="df9f46e9-7760-4f6a-814f-9e8180d7b46a" providerId="ADAL" clId="{F933DBB9-42A4-4561-9F4E-FFBCB754ED6F}" dt="2022-09-21T08:34:12.458" v="111" actId="1076"/>
          <ac:picMkLst>
            <pc:docMk/>
            <pc:sldMk cId="1054639347" sldId="281"/>
            <ac:picMk id="7" creationId="{CD83CDE9-B507-497D-B7D5-61CFB2A4023B}"/>
          </ac:picMkLst>
        </pc:picChg>
      </pc:sldChg>
      <pc:sldChg chg="addSp delSp modSp mod">
        <pc:chgData name="Thomas Noordeloos" userId="df9f46e9-7760-4f6a-814f-9e8180d7b46a" providerId="ADAL" clId="{F933DBB9-42A4-4561-9F4E-FFBCB754ED6F}" dt="2022-09-21T08:14:33.247" v="42" actId="20577"/>
        <pc:sldMkLst>
          <pc:docMk/>
          <pc:sldMk cId="1314006695" sldId="345"/>
        </pc:sldMkLst>
        <pc:spChg chg="mod">
          <ac:chgData name="Thomas Noordeloos" userId="df9f46e9-7760-4f6a-814f-9e8180d7b46a" providerId="ADAL" clId="{F933DBB9-42A4-4561-9F4E-FFBCB754ED6F}" dt="2022-09-21T08:14:33.247" v="42" actId="20577"/>
          <ac:spMkLst>
            <pc:docMk/>
            <pc:sldMk cId="1314006695" sldId="345"/>
            <ac:spMk id="2" creationId="{EFF41003-560E-4311-BA09-828B9B23DA2B}"/>
          </ac:spMkLst>
        </pc:spChg>
        <pc:graphicFrameChg chg="del modGraphic">
          <ac:chgData name="Thomas Noordeloos" userId="df9f46e9-7760-4f6a-814f-9e8180d7b46a" providerId="ADAL" clId="{F933DBB9-42A4-4561-9F4E-FFBCB754ED6F}" dt="2022-09-21T08:10:30.186" v="36" actId="478"/>
          <ac:graphicFrameMkLst>
            <pc:docMk/>
            <pc:sldMk cId="1314006695" sldId="345"/>
            <ac:graphicFrameMk id="3" creationId="{71C50F4F-0DD0-3F86-7DC8-F3500FD8C67C}"/>
          </ac:graphicFrameMkLst>
        </pc:graphicFrameChg>
        <pc:graphicFrameChg chg="add mod">
          <ac:chgData name="Thomas Noordeloos" userId="df9f46e9-7760-4f6a-814f-9e8180d7b46a" providerId="ADAL" clId="{F933DBB9-42A4-4561-9F4E-FFBCB754ED6F}" dt="2022-09-21T08:10:40.199" v="38" actId="1076"/>
          <ac:graphicFrameMkLst>
            <pc:docMk/>
            <pc:sldMk cId="1314006695" sldId="345"/>
            <ac:graphicFrameMk id="4" creationId="{4E65D359-D4D6-43E9-8AB0-B94529328F7D}"/>
          </ac:graphicFrameMkLst>
        </pc:graphicFrameChg>
      </pc:sldChg>
      <pc:sldChg chg="add">
        <pc:chgData name="Thomas Noordeloos" userId="df9f46e9-7760-4f6a-814f-9e8180d7b46a" providerId="ADAL" clId="{F933DBB9-42A4-4561-9F4E-FFBCB754ED6F}" dt="2022-09-21T08:10:04.782" v="1" actId="2890"/>
        <pc:sldMkLst>
          <pc:docMk/>
          <pc:sldMk cId="1571688012" sldId="346"/>
        </pc:sldMkLst>
      </pc:sldChg>
      <pc:sldChg chg="modSp add mod">
        <pc:chgData name="Thomas Noordeloos" userId="df9f46e9-7760-4f6a-814f-9e8180d7b46a" providerId="ADAL" clId="{F933DBB9-42A4-4561-9F4E-FFBCB754ED6F}" dt="2022-09-21T08:31:00.304" v="60" actId="207"/>
        <pc:sldMkLst>
          <pc:docMk/>
          <pc:sldMk cId="608825617" sldId="347"/>
        </pc:sldMkLst>
        <pc:graphicFrameChg chg="modGraphic">
          <ac:chgData name="Thomas Noordeloos" userId="df9f46e9-7760-4f6a-814f-9e8180d7b46a" providerId="ADAL" clId="{F933DBB9-42A4-4561-9F4E-FFBCB754ED6F}" dt="2022-09-21T08:31:00.304" v="60" actId="207"/>
          <ac:graphicFrameMkLst>
            <pc:docMk/>
            <pc:sldMk cId="608825617" sldId="347"/>
            <ac:graphicFrameMk id="6" creationId="{76B5169A-56E6-4EDB-8559-4629192C607F}"/>
          </ac:graphicFrameMkLst>
        </pc:graphicFrameChg>
        <pc:picChg chg="mod">
          <ac:chgData name="Thomas Noordeloos" userId="df9f46e9-7760-4f6a-814f-9e8180d7b46a" providerId="ADAL" clId="{F933DBB9-42A4-4561-9F4E-FFBCB754ED6F}" dt="2022-09-21T08:18:58.561" v="59"/>
          <ac:picMkLst>
            <pc:docMk/>
            <pc:sldMk cId="608825617" sldId="347"/>
            <ac:picMk id="3" creationId="{F5CF20D7-F63C-448D-65B2-A9B30D42031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21-9-2022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8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09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036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77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21-9-2022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3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AsN0SDVpS8M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Marketing en communicatie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B8A1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Projectmanagement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Financiën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Marketing en communicatie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verborgen impact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Samenwerken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5" y="1729015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Missie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Visie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Marketing</a:t>
            </a: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760113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Kennistoets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Plan van aanpak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05273" y="1825625"/>
            <a:ext cx="1184987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Visie </a:t>
            </a:r>
          </a:p>
          <a:p>
            <a:pPr marL="457200" lvl="1" indent="0">
              <a:buNone/>
            </a:pPr>
            <a:r>
              <a:rPr lang="nl-NL" sz="2800" dirty="0">
                <a:solidFill>
                  <a:srgbClr val="333333"/>
                </a:solidFill>
                <a:latin typeface="RijksOverheidSans"/>
              </a:rPr>
              <a:t>Hoe zien wij onszelf in de wereld van morgen?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en-US" sz="3200" i="1" dirty="0"/>
          </a:p>
          <a:p>
            <a:pPr marL="457200" lvl="1" indent="0">
              <a:buNone/>
            </a:pPr>
            <a:r>
              <a:rPr lang="en-US" sz="3200" i="1" dirty="0"/>
              <a:t>“to remain the most authentic, connected, and distinctive brand.”</a:t>
            </a:r>
          </a:p>
          <a:p>
            <a:pPr marL="457200" lvl="1" indent="0">
              <a:buNone/>
            </a:pPr>
            <a:endParaRPr lang="nl-NL" sz="3000" dirty="0"/>
          </a:p>
          <a:p>
            <a:pPr marL="1371600" lvl="3" indent="0">
              <a:buNone/>
            </a:pPr>
            <a:endParaRPr lang="nl-NL" dirty="0"/>
          </a:p>
          <a:p>
            <a:pPr marL="457200" lvl="1" indent="0" algn="ctr">
              <a:buNone/>
            </a:pPr>
            <a:r>
              <a:rPr lang="nl-NL" dirty="0"/>
              <a:t>“een authentiek, verbonden en onderscheidend merk te blijven”</a:t>
            </a:r>
          </a:p>
          <a:p>
            <a:endParaRPr lang="nl-NL" dirty="0"/>
          </a:p>
        </p:txBody>
      </p:sp>
      <p:pic>
        <p:nvPicPr>
          <p:cNvPr id="5" name="Afbeelding 4" descr="ni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8881" y="3133544"/>
            <a:ext cx="1774238" cy="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5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pic>
        <p:nvPicPr>
          <p:cNvPr id="4" name="Onlinemedia 3" title="IKEA – What if?">
            <a:hlinkClick r:id="" action="ppaction://media"/>
            <a:extLst>
              <a:ext uri="{FF2B5EF4-FFF2-40B4-BE49-F238E27FC236}">
                <a16:creationId xmlns:a16="http://schemas.microsoft.com/office/drawing/2014/main" id="{08B10E0A-3328-F010-3185-A30F8C5316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6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05273" y="1825625"/>
            <a:ext cx="1184987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Missie </a:t>
            </a:r>
          </a:p>
          <a:p>
            <a:pPr marL="457200" lvl="1" indent="0">
              <a:buNone/>
            </a:pPr>
            <a:r>
              <a:rPr lang="nl-NL" sz="2800" i="1" dirty="0"/>
              <a:t>Waarden en identiteit. Wie zijn we, wat zijn onze waarden?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en-US" sz="3200" i="1" dirty="0"/>
          </a:p>
          <a:p>
            <a:pPr marL="457200" lvl="1" indent="0" algn="ctr">
              <a:buNone/>
            </a:pPr>
            <a:r>
              <a:rPr lang="nl-NL" sz="3200" dirty="0"/>
              <a:t>“Het aanbieden van een breed assortiment functionele en goed vormgegeven woonartikelen tegen zulke lage prijzen dat zoveel mogelijk mensen in staat zijn deze producten te kopen.”</a:t>
            </a:r>
            <a:endParaRPr lang="nl-NL" sz="3000" dirty="0"/>
          </a:p>
          <a:p>
            <a:pPr marL="1371600" lvl="3" indent="0" algn="ctr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02" y="3320202"/>
            <a:ext cx="1315666" cy="7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49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05273" y="1825625"/>
            <a:ext cx="1184987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Visie </a:t>
            </a:r>
          </a:p>
          <a:p>
            <a:pPr marL="457200" lvl="1" indent="0">
              <a:buNone/>
            </a:pPr>
            <a:r>
              <a:rPr lang="nl-NL" sz="2800" dirty="0">
                <a:solidFill>
                  <a:srgbClr val="333333"/>
                </a:solidFill>
                <a:latin typeface="RijksOverheidSans"/>
              </a:rPr>
              <a:t>Hoe zien wij onszelf in de wereld van morgen?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en-US" sz="3200" i="1" dirty="0"/>
          </a:p>
          <a:p>
            <a:pPr marL="457200" lvl="1" indent="0">
              <a:buNone/>
            </a:pPr>
            <a:r>
              <a:rPr lang="nl-NL" sz="3200" i="1" dirty="0"/>
              <a:t>“We willen dat ons bedrijf een positieve impact heeft op de wereld - van de communities waar we onze materialen kopen, tot de manier waarop onze producten, onze klanten helpen om thuis een ​​duurzamer leven te leiden.”</a:t>
            </a:r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2A7F97-D08D-4EE6-9AB2-5E76BDE24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02" y="3320202"/>
            <a:ext cx="1315666" cy="7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9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Opdracht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19450" y="1414564"/>
            <a:ext cx="10934350" cy="4575175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nl-NL" sz="3300" b="1" dirty="0">
                <a:solidFill>
                  <a:srgbClr val="0070C0"/>
                </a:solidFill>
              </a:rPr>
              <a:t>Jullie gaan een evenement organiseren voor Yuverta mbo Tilburg. Om dit zo goed mogelijk uit te voeren moet je weten wat de missie en visie is van deze organisatie.</a:t>
            </a:r>
          </a:p>
          <a:p>
            <a:pPr marL="457200" lvl="1" indent="0">
              <a:buNone/>
            </a:pPr>
            <a:endParaRPr lang="nl-NL" sz="3300" dirty="0"/>
          </a:p>
          <a:p>
            <a:pPr marL="971550" lvl="1" indent="-514350">
              <a:buFont typeface="+mj-lt"/>
              <a:buAutoNum type="arabicParenR"/>
            </a:pPr>
            <a:r>
              <a:rPr lang="nl-NL" sz="3300" dirty="0"/>
              <a:t>Wat is de </a:t>
            </a:r>
            <a:r>
              <a:rPr lang="nl-NL" sz="3300" b="1" dirty="0">
                <a:solidFill>
                  <a:srgbClr val="0070C0"/>
                </a:solidFill>
              </a:rPr>
              <a:t>missie</a:t>
            </a:r>
            <a:r>
              <a:rPr lang="nl-NL" sz="3300" dirty="0"/>
              <a:t> van Yuverta mbo Tilburg?</a:t>
            </a:r>
          </a:p>
          <a:p>
            <a:pPr lvl="3"/>
            <a:r>
              <a:rPr lang="nl-NL" sz="2700" dirty="0"/>
              <a:t>Wie zijn we?</a:t>
            </a:r>
          </a:p>
          <a:p>
            <a:pPr lvl="3"/>
            <a:r>
              <a:rPr lang="nl-NL" sz="2700" dirty="0"/>
              <a:t>Wat doen we?</a:t>
            </a:r>
          </a:p>
          <a:p>
            <a:pPr lvl="3"/>
            <a:r>
              <a:rPr lang="nl-NL" sz="2700" dirty="0"/>
              <a:t>Voor wie doen we dat?</a:t>
            </a:r>
          </a:p>
          <a:p>
            <a:pPr lvl="3"/>
            <a:r>
              <a:rPr lang="nl-NL" sz="2700" dirty="0"/>
              <a:t>Hoe doen we dat?</a:t>
            </a:r>
          </a:p>
          <a:p>
            <a:pPr lvl="3"/>
            <a:endParaRPr lang="nl-NL" sz="2700" dirty="0"/>
          </a:p>
          <a:p>
            <a:pPr marL="971550" lvl="1" indent="-514350">
              <a:buFont typeface="+mj-lt"/>
              <a:buAutoNum type="arabicParenR"/>
            </a:pPr>
            <a:r>
              <a:rPr lang="nl-NL" sz="3300" dirty="0"/>
              <a:t>Wat is de </a:t>
            </a:r>
            <a:r>
              <a:rPr lang="nl-NL" sz="3300" b="1" dirty="0">
                <a:solidFill>
                  <a:srgbClr val="0070C0"/>
                </a:solidFill>
              </a:rPr>
              <a:t>visie</a:t>
            </a:r>
            <a:r>
              <a:rPr lang="nl-NL" sz="3300" dirty="0"/>
              <a:t> van Yuverta mbo Tilburg?</a:t>
            </a:r>
          </a:p>
          <a:p>
            <a:pPr lvl="3"/>
            <a:r>
              <a:rPr lang="nl-NL" sz="2700" dirty="0"/>
              <a:t>Hoe ziet de omgeving van onze organisatie er in de verre toekomst uit?</a:t>
            </a:r>
          </a:p>
          <a:p>
            <a:pPr lvl="3"/>
            <a:r>
              <a:rPr lang="nl-NL" sz="2700" dirty="0"/>
              <a:t>Wat willen we als organisatie tegen die tijd bereikt hebben?</a:t>
            </a:r>
          </a:p>
          <a:p>
            <a:pPr lvl="3"/>
            <a:r>
              <a:rPr lang="nl-NL" sz="2700" dirty="0"/>
              <a:t>Langs welke weg gaan we die positie bereiken?</a:t>
            </a:r>
          </a:p>
          <a:p>
            <a:pPr lvl="3"/>
            <a:endParaRPr lang="nl-NL" sz="2700" dirty="0"/>
          </a:p>
          <a:p>
            <a:pPr marL="971550" lvl="1" indent="-514350">
              <a:buFont typeface="+mj-lt"/>
              <a:buAutoNum type="arabicParenR"/>
            </a:pPr>
            <a:r>
              <a:rPr lang="nl-NL" sz="3300" dirty="0"/>
              <a:t>Wat is de </a:t>
            </a:r>
            <a:r>
              <a:rPr lang="nl-NL" sz="3300" b="1" dirty="0">
                <a:solidFill>
                  <a:srgbClr val="0070C0"/>
                </a:solidFill>
              </a:rPr>
              <a:t>slogan</a:t>
            </a:r>
            <a:r>
              <a:rPr lang="nl-NL" sz="3300" dirty="0"/>
              <a:t> van Yuverta mbo Tilburg?</a:t>
            </a:r>
          </a:p>
          <a:p>
            <a:pPr marL="971550" lvl="1" indent="-514350">
              <a:buFont typeface="+mj-lt"/>
              <a:buAutoNum type="arabicParenR"/>
            </a:pPr>
            <a:endParaRPr lang="nl-NL" sz="3300" dirty="0"/>
          </a:p>
          <a:p>
            <a:pPr marL="971550" lvl="1" indent="-514350">
              <a:buFont typeface="+mj-lt"/>
              <a:buAutoNum type="arabicParenR"/>
            </a:pPr>
            <a:r>
              <a:rPr lang="nl-NL" sz="3300" dirty="0"/>
              <a:t>Verwerk bovenstaande opdrachten in het onderdeel ‘</a:t>
            </a:r>
            <a:r>
              <a:rPr lang="nl-NL" sz="3300" b="1" dirty="0">
                <a:solidFill>
                  <a:srgbClr val="0070C0"/>
                </a:solidFill>
              </a:rPr>
              <a:t>Achtergronden</a:t>
            </a:r>
            <a:r>
              <a:rPr lang="nl-NL" sz="3300" dirty="0"/>
              <a:t>’ (beoordelingsformulier Plan van aanpak)</a:t>
            </a:r>
            <a:endParaRPr lang="nl-NL" sz="2900" dirty="0"/>
          </a:p>
          <a:p>
            <a:pPr marL="914400" lvl="2" indent="0">
              <a:buNone/>
            </a:pPr>
            <a:endParaRPr lang="nl-NL" sz="2900" dirty="0"/>
          </a:p>
          <a:p>
            <a:pPr marL="457200" lvl="1" indent="0">
              <a:buNone/>
            </a:pPr>
            <a:endParaRPr lang="nl-NL" sz="3300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1441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Marketingmix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76" y="2677418"/>
            <a:ext cx="3942283" cy="3353207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8940290" y="2892946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Personeel (5e)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339" y="2827797"/>
            <a:ext cx="571630" cy="530407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40290" y="4142251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 (6e)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63" y="3892298"/>
            <a:ext cx="1316153" cy="8370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40290" y="5430462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Paarse koe (7e)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167" y="5058028"/>
            <a:ext cx="819975" cy="822586"/>
          </a:xfrm>
          <a:prstGeom prst="rect">
            <a:avLst/>
          </a:prstGeom>
        </p:spPr>
      </p:pic>
      <p:pic>
        <p:nvPicPr>
          <p:cNvPr id="1030" name="Picture 6" descr="Afbeeldingsresultaat voor plus sig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02" b="89534" l="0" r="95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7" y="3838164"/>
            <a:ext cx="1077456" cy="11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/>
          <p:nvPr/>
        </p:nvSpPr>
        <p:spPr>
          <a:xfrm>
            <a:off x="862145" y="1460819"/>
            <a:ext cx="9764324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Marketingmix – </a:t>
            </a: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Het ‘recept’ dat bepaalt of een product of dienst succes heeft of niet.</a:t>
            </a: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1CA1F9D-7632-4EA5-A559-252A5D21CBB2}"/>
              </a:ext>
            </a:extLst>
          </p:cNvPr>
          <p:cNvSpPr txBox="1"/>
          <p:nvPr/>
        </p:nvSpPr>
        <p:spPr>
          <a:xfrm>
            <a:off x="3560617" y="1506987"/>
            <a:ext cx="13161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P’s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Marketingmix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862145" y="1460819"/>
            <a:ext cx="9764324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Marketingmix – </a:t>
            </a: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Het ‘recept’ dat bepaalt of een product of dienst succes heeft of niet.</a:t>
            </a: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20DF111-D6EB-48CC-821C-06842577AFDC}"/>
              </a:ext>
            </a:extLst>
          </p:cNvPr>
          <p:cNvSpPr txBox="1"/>
          <p:nvPr/>
        </p:nvSpPr>
        <p:spPr>
          <a:xfrm>
            <a:off x="838201" y="4938385"/>
            <a:ext cx="10991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Wat is de dienst die jullie als opdrachtnemers uitvoeren voor de opdrachtgever (Yuverta)?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5B1A76A-9302-4FAD-88E6-7831AEC66EE1}"/>
              </a:ext>
            </a:extLst>
          </p:cNvPr>
          <p:cNvSpPr txBox="1"/>
          <p:nvPr/>
        </p:nvSpPr>
        <p:spPr>
          <a:xfrm>
            <a:off x="838200" y="5458881"/>
            <a:ext cx="11065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Het organiseren van een bijeenkomsten en het overdragen van informatie over de opleiding Adviseur duurzame</a:t>
            </a:r>
            <a:r>
              <a:rPr kumimoji="0" lang="nl-NL" sz="1800" b="0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leefomgeving</a:t>
            </a: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nl-NL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OP - Het kookboek van Project Gezond met 100 geweldige recepten">
            <a:extLst>
              <a:ext uri="{FF2B5EF4-FFF2-40B4-BE49-F238E27FC236}">
                <a16:creationId xmlns:a16="http://schemas.microsoft.com/office/drawing/2014/main" id="{A35073DE-B2D9-4B18-9B53-B71665F2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36" y="2750418"/>
            <a:ext cx="3559127" cy="18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50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Marketingmix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862145" y="1460819"/>
            <a:ext cx="9764324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Marketingmix – </a:t>
            </a: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Het ‘recept’ dat bepaalt of een product of dienst succes heeft of niet.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solidFill>
                  <a:srgbClr val="0070C0"/>
                </a:solidFill>
                <a:latin typeface="Arial" panose="020B0604020202020204" pitchFamily="34" charset="0"/>
              </a:rPr>
              <a:t>				óf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solidFill>
                  <a:srgbClr val="0070C0"/>
                </a:solidFill>
                <a:latin typeface="Arial" panose="020B0604020202020204" pitchFamily="34" charset="0"/>
              </a:rPr>
              <a:t>Het ‘recept’ dat bepaalt of het projectresultaat wordt behaald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B057E49-E028-4084-95C1-BDDAD7C4F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44" y="3534931"/>
            <a:ext cx="8872312" cy="17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68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Marketingmix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862144" y="1460819"/>
            <a:ext cx="10228101" cy="43396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Marketingmix – </a:t>
            </a: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Beantwoord onderstaande vragen: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is de naam van jullie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dienst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is de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plaats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van het evenement?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promoten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jullie het evenement?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is de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prijs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voor de bezoeker van het evenement?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verwachten we van het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personeel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Hoe zorg je ervoor dat de dienst op een passende manier wordt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gepresenteerd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maakt jullie evenement uniek? Oftewel; wat is jullie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paarse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Verwerk je antwoorden in onderdeel 3 ‘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Projectresultaat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’ van het ‘Plan van aanpak’. </a:t>
            </a:r>
          </a:p>
        </p:txBody>
      </p:sp>
    </p:spTree>
    <p:extLst>
      <p:ext uri="{BB962C8B-B14F-4D97-AF65-F5344CB8AC3E}">
        <p14:creationId xmlns:p14="http://schemas.microsoft.com/office/powerpoint/2010/main" val="94257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41003-560E-4311-BA09-828B9B23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  <a:latin typeface="Athletics" panose="02000000000000000000" pitchFamily="2" charset="0"/>
              </a:rPr>
              <a:t>Afronden periode 1 - Toetsen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4E65D359-D4D6-43E9-8AB0-B94529328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877414"/>
              </p:ext>
            </p:extLst>
          </p:nvPr>
        </p:nvGraphicFramePr>
        <p:xfrm>
          <a:off x="3287993" y="2103120"/>
          <a:ext cx="5616013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345">
                  <a:extLst>
                    <a:ext uri="{9D8B030D-6E8A-4147-A177-3AD203B41FA5}">
                      <a16:colId xmlns:a16="http://schemas.microsoft.com/office/drawing/2014/main" val="2948095846"/>
                    </a:ext>
                  </a:extLst>
                </a:gridCol>
                <a:gridCol w="1243899">
                  <a:extLst>
                    <a:ext uri="{9D8B030D-6E8A-4147-A177-3AD203B41FA5}">
                      <a16:colId xmlns:a16="http://schemas.microsoft.com/office/drawing/2014/main" val="2488055331"/>
                    </a:ext>
                  </a:extLst>
                </a:gridCol>
                <a:gridCol w="1435365">
                  <a:extLst>
                    <a:ext uri="{9D8B030D-6E8A-4147-A177-3AD203B41FA5}">
                      <a16:colId xmlns:a16="http://schemas.microsoft.com/office/drawing/2014/main" val="2935927962"/>
                    </a:ext>
                  </a:extLst>
                </a:gridCol>
                <a:gridCol w="1523404">
                  <a:extLst>
                    <a:ext uri="{9D8B030D-6E8A-4147-A177-3AD203B41FA5}">
                      <a16:colId xmlns:a16="http://schemas.microsoft.com/office/drawing/2014/main" val="22746699"/>
                    </a:ext>
                  </a:extLst>
                </a:gridCol>
              </a:tblGrid>
              <a:tr h="237369">
                <a:tc>
                  <a:txBody>
                    <a:bodyPr/>
                    <a:lstStyle/>
                    <a:p>
                      <a:r>
                        <a:rPr lang="nl-NL" sz="1400" b="1"/>
                        <a:t>Toetsen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Kennistoets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Plan van aanpak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Presentatie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68079"/>
                  </a:ext>
                </a:extLst>
              </a:tr>
              <a:tr h="237369">
                <a:tc>
                  <a:txBody>
                    <a:bodyPr/>
                    <a:lstStyle/>
                    <a:p>
                      <a:r>
                        <a:rPr lang="nl-NL" sz="1400" b="1"/>
                        <a:t>Bijbehorende</a:t>
                      </a:r>
                      <a:r>
                        <a:rPr lang="nl-NL" sz="1400" b="1" baseline="0"/>
                        <a:t> leerdoelen</a:t>
                      </a:r>
                      <a:endParaRPr lang="nl-NL" sz="1400" b="1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Nr. 1 t/m 2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Nr. 3</a:t>
                      </a:r>
                      <a:r>
                        <a:rPr lang="nl-NL" sz="1400" baseline="0"/>
                        <a:t> t/m 4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Nr. 2</a:t>
                      </a:r>
                      <a:r>
                        <a:rPr lang="nl-NL" sz="1400" baseline="0"/>
                        <a:t> t/m 6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618041"/>
                  </a:ext>
                </a:extLst>
              </a:tr>
              <a:tr h="237369">
                <a:tc>
                  <a:txBody>
                    <a:bodyPr/>
                    <a:lstStyle/>
                    <a:p>
                      <a:r>
                        <a:rPr lang="nl-NL" sz="1400" b="1"/>
                        <a:t>Duur toets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1 uur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235"/>
                  </a:ext>
                </a:extLst>
              </a:tr>
              <a:tr h="237369">
                <a:tc>
                  <a:txBody>
                    <a:bodyPr/>
                    <a:lstStyle/>
                    <a:p>
                      <a:r>
                        <a:rPr lang="nl-NL" sz="1400" b="1"/>
                        <a:t>Weging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1x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1x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1x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098924"/>
                  </a:ext>
                </a:extLst>
              </a:tr>
              <a:tr h="237369">
                <a:tc>
                  <a:txBody>
                    <a:bodyPr/>
                    <a:lstStyle/>
                    <a:p>
                      <a:r>
                        <a:rPr lang="nl-NL" sz="1400" b="1"/>
                        <a:t>Cesuur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66% =</a:t>
                      </a:r>
                      <a:r>
                        <a:rPr lang="nl-NL" sz="1400" baseline="0"/>
                        <a:t> 5,5 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60%</a:t>
                      </a:r>
                      <a:r>
                        <a:rPr lang="nl-NL" sz="1400" baseline="0"/>
                        <a:t> = 5,5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60%</a:t>
                      </a:r>
                      <a:r>
                        <a:rPr lang="nl-NL" sz="1400" baseline="0"/>
                        <a:t> = 5,5 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749802"/>
                  </a:ext>
                </a:extLst>
              </a:tr>
              <a:tr h="237369">
                <a:tc>
                  <a:txBody>
                    <a:bodyPr/>
                    <a:lstStyle/>
                    <a:p>
                      <a:r>
                        <a:rPr lang="nl-NL" sz="1400" b="1"/>
                        <a:t>Resultaat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987609"/>
                  </a:ext>
                </a:extLst>
              </a:tr>
              <a:tr h="237369">
                <a:tc>
                  <a:txBody>
                    <a:bodyPr/>
                    <a:lstStyle/>
                    <a:p>
                      <a:r>
                        <a:rPr lang="nl-NL" sz="1400" b="1"/>
                        <a:t>Plaats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School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School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509403"/>
                  </a:ext>
                </a:extLst>
              </a:tr>
              <a:tr h="237369">
                <a:tc>
                  <a:txBody>
                    <a:bodyPr/>
                    <a:lstStyle/>
                    <a:p>
                      <a:r>
                        <a:rPr lang="nl-NL" sz="1400" b="1" dirty="0"/>
                        <a:t>Samenwerking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Individueel</a:t>
                      </a:r>
                      <a:r>
                        <a:rPr lang="nl-NL" sz="1400" baseline="0"/>
                        <a:t> 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Groep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Individueel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24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0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41003-560E-4311-BA09-828B9B23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err="1">
                <a:solidFill>
                  <a:srgbClr val="0070C0"/>
                </a:solidFill>
                <a:latin typeface="Athletics" panose="02000000000000000000" pitchFamily="2" charset="0"/>
              </a:rPr>
              <a:t>Belangrijke</a:t>
            </a:r>
            <a:r>
              <a:rPr lang="de-DE" b="1">
                <a:solidFill>
                  <a:srgbClr val="0070C0"/>
                </a:solidFill>
                <a:latin typeface="Athletics" panose="02000000000000000000" pitchFamily="2" charset="0"/>
              </a:rPr>
              <a:t> </a:t>
            </a:r>
            <a:r>
              <a:rPr lang="de-DE" b="1" err="1">
                <a:solidFill>
                  <a:srgbClr val="0070C0"/>
                </a:solidFill>
                <a:latin typeface="Athletics" panose="02000000000000000000" pitchFamily="2" charset="0"/>
              </a:rPr>
              <a:t>data</a:t>
            </a:r>
            <a:endParaRPr lang="nl-NL" b="1">
              <a:solidFill>
                <a:srgbClr val="0070C0"/>
              </a:solidFill>
              <a:latin typeface="Athletics" panose="02000000000000000000" pitchFamily="2" charset="0"/>
            </a:endParaRP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71C50F4F-0DD0-3F86-7DC8-F3500FD8C67C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286000"/>
          <a:ext cx="8128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247313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96151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400">
                          <a:latin typeface="Athletics" panose="02000000000000000000" pitchFamily="2" charset="0"/>
                        </a:rPr>
                        <a:t>Maandag 7 november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sz="2400">
                          <a:latin typeface="Athletics" panose="02000000000000000000" pitchFamily="2" charset="0"/>
                        </a:rPr>
                        <a:t> Deadline </a:t>
                      </a:r>
                      <a:r>
                        <a:rPr lang="nl-NL" sz="2400" b="1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Plan van aanpak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4053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>
                          <a:latin typeface="Athletics" panose="02000000000000000000" pitchFamily="2" charset="0"/>
                        </a:rPr>
                        <a:t>Woensdag 9 november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sz="2400">
                          <a:latin typeface="Athletics" panose="02000000000000000000" pitchFamily="2" charset="0"/>
                        </a:rPr>
                        <a:t> Portfolio deadline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315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>
                          <a:latin typeface="Athletics" panose="02000000000000000000" pitchFamily="2" charset="0"/>
                        </a:rPr>
                        <a:t>Donderdag 10 november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sz="2400">
                          <a:latin typeface="Athletics" panose="02000000000000000000" pitchFamily="2" charset="0"/>
                        </a:rPr>
                        <a:t> </a:t>
                      </a:r>
                      <a:r>
                        <a:rPr lang="nl-NL" sz="2400" b="1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Presentaties</a:t>
                      </a:r>
                      <a:r>
                        <a:rPr lang="nl-NL" sz="2400">
                          <a:latin typeface="Athletics" panose="02000000000000000000" pitchFamily="2" charset="0"/>
                        </a:rPr>
                        <a:t> (in de avond)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645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2400">
                        <a:latin typeface="Athletics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NL" sz="240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90970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>
                          <a:latin typeface="Athletics" panose="02000000000000000000" pitchFamily="2" charset="0"/>
                        </a:rPr>
                        <a:t>Maandag 14 november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sz="2400">
                          <a:latin typeface="Athletics" panose="02000000000000000000" pitchFamily="2" charset="0"/>
                        </a:rPr>
                        <a:t> </a:t>
                      </a:r>
                      <a:r>
                        <a:rPr lang="nl-NL" sz="2400" b="1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Kennistoets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20359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68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FDDE74A4-0097-4D75-9119-673A3A31E904}"/>
              </a:ext>
            </a:extLst>
          </p:cNvPr>
          <p:cNvSpPr txBox="1"/>
          <p:nvPr/>
        </p:nvSpPr>
        <p:spPr>
          <a:xfrm>
            <a:off x="1176556" y="931070"/>
            <a:ext cx="77912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0" i="0" dirty="0">
                <a:solidFill>
                  <a:srgbClr val="000644"/>
                </a:solidFill>
                <a:effectLst/>
                <a:latin typeface="Arial Black" panose="020B0A04020102020204" pitchFamily="34" charset="0"/>
              </a:rPr>
              <a:t>Beoordelingsformulier Plan van aanpak</a:t>
            </a:r>
          </a:p>
          <a:p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IBS Mijn leefomgeving </a:t>
            </a: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CF20D7-F63C-448D-65B2-A9B30D420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43" y="1816273"/>
            <a:ext cx="4534952" cy="456260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246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FDDE74A4-0097-4D75-9119-673A3A31E904}"/>
              </a:ext>
            </a:extLst>
          </p:cNvPr>
          <p:cNvSpPr txBox="1"/>
          <p:nvPr/>
        </p:nvSpPr>
        <p:spPr>
          <a:xfrm>
            <a:off x="1176556" y="931070"/>
            <a:ext cx="77912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0" i="0" dirty="0">
                <a:solidFill>
                  <a:srgbClr val="000644"/>
                </a:solidFill>
                <a:effectLst/>
                <a:latin typeface="Arial Black" panose="020B0A04020102020204" pitchFamily="34" charset="0"/>
              </a:rPr>
              <a:t>Beoordelingsformulier Plan van aanpak</a:t>
            </a:r>
          </a:p>
          <a:p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IBS Mijn leefomgeving </a:t>
            </a: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CF20D7-F63C-448D-65B2-A9B30D4203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243" y="1816273"/>
            <a:ext cx="4534952" cy="456260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76B5169A-56E6-4EDB-8559-4629192C6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51932"/>
              </p:ext>
            </p:extLst>
          </p:nvPr>
        </p:nvGraphicFramePr>
        <p:xfrm>
          <a:off x="3166410" y="3106455"/>
          <a:ext cx="7625350" cy="2179320"/>
        </p:xfrm>
        <a:graphic>
          <a:graphicData uri="http://schemas.openxmlformats.org/drawingml/2006/table">
            <a:tbl>
              <a:tblPr/>
              <a:tblGrid>
                <a:gridCol w="897804">
                  <a:extLst>
                    <a:ext uri="{9D8B030D-6E8A-4147-A177-3AD203B41FA5}">
                      <a16:colId xmlns:a16="http://schemas.microsoft.com/office/drawing/2014/main" val="689212011"/>
                    </a:ext>
                  </a:extLst>
                </a:gridCol>
                <a:gridCol w="3507421">
                  <a:extLst>
                    <a:ext uri="{9D8B030D-6E8A-4147-A177-3AD203B41FA5}">
                      <a16:colId xmlns:a16="http://schemas.microsoft.com/office/drawing/2014/main" val="1463212525"/>
                    </a:ext>
                  </a:extLst>
                </a:gridCol>
                <a:gridCol w="670360">
                  <a:extLst>
                    <a:ext uri="{9D8B030D-6E8A-4147-A177-3AD203B41FA5}">
                      <a16:colId xmlns:a16="http://schemas.microsoft.com/office/drawing/2014/main" val="3374520838"/>
                    </a:ext>
                  </a:extLst>
                </a:gridCol>
                <a:gridCol w="418975">
                  <a:extLst>
                    <a:ext uri="{9D8B030D-6E8A-4147-A177-3AD203B41FA5}">
                      <a16:colId xmlns:a16="http://schemas.microsoft.com/office/drawing/2014/main" val="3878654089"/>
                    </a:ext>
                  </a:extLst>
                </a:gridCol>
                <a:gridCol w="359122">
                  <a:extLst>
                    <a:ext uri="{9D8B030D-6E8A-4147-A177-3AD203B41FA5}">
                      <a16:colId xmlns:a16="http://schemas.microsoft.com/office/drawing/2014/main" val="2155715500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1604358528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2599945233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87158619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1492009317"/>
                    </a:ext>
                  </a:extLst>
                </a:gridCol>
              </a:tblGrid>
              <a:tr h="896968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nl-NL" sz="1050" b="1" i="0" cap="all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nl-NL" sz="105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000" b="0" i="1" cap="all" dirty="0">
                          <a:effectLst/>
                          <a:latin typeface="Arial" panose="020B0604020202020204" pitchFamily="34" charset="0"/>
                        </a:rPr>
                        <a:t>10 PUNTEN</a:t>
                      </a:r>
                      <a:r>
                        <a:rPr lang="nl-NL" sz="10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nl-NL" sz="1100" b="1" i="0" dirty="0">
                          <a:effectLst/>
                          <a:latin typeface="Arial" panose="020B0604020202020204" pitchFamily="34" charset="0"/>
                        </a:rPr>
                        <a:t>Achtergronden</a:t>
                      </a:r>
                      <a:r>
                        <a:rPr lang="nl-NL" sz="11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050" b="0" i="0" dirty="0">
                          <a:effectLst/>
                          <a:latin typeface="Arial" panose="020B0604020202020204" pitchFamily="34" charset="0"/>
                        </a:rPr>
                        <a:t>Er is omschreven in welke omgeving het project zich afspeelt. Hierin is minimaal omschreven:  </a:t>
                      </a:r>
                      <a:endParaRPr lang="nl-NL" sz="2400" b="0" i="0" dirty="0">
                        <a:effectLst/>
                      </a:endParaRP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l-NL" sz="1050" b="0" i="0" dirty="0">
                          <a:effectLst/>
                          <a:latin typeface="Arial" panose="020B0604020202020204" pitchFamily="34" charset="0"/>
                        </a:rPr>
                        <a:t>De naam van het project </a:t>
                      </a: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l-NL" sz="1050" b="0" i="0" dirty="0">
                          <a:effectLst/>
                          <a:latin typeface="Arial" panose="020B0604020202020204" pitchFamily="34" charset="0"/>
                        </a:rPr>
                        <a:t>Opdrachtgever. Wie betaalt het project en keurt het plan van aanpak goed. </a:t>
                      </a: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l-NL" sz="1050" b="0" i="0" dirty="0">
                          <a:effectLst/>
                          <a:latin typeface="Arial" panose="020B0604020202020204" pitchFamily="34" charset="0"/>
                        </a:rPr>
                        <a:t>Opdrachtnemer. Wie is verantwoordelijk voor de uitvoering van het project. </a:t>
                      </a: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l-NL" sz="1050" b="1" i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Beschrijving van de organisatie waar het project zich afspeelt </a:t>
                      </a:r>
                    </a:p>
                    <a:p>
                      <a:pPr marL="171450" indent="-1714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l-NL" sz="1050" b="0" i="0" dirty="0">
                          <a:effectLst/>
                          <a:latin typeface="Arial" panose="020B0604020202020204" pitchFamily="34" charset="0"/>
                        </a:rPr>
                        <a:t>Stakeholders. Wie heeft er een belang bij het project.  </a:t>
                      </a:r>
                    </a:p>
                    <a:p>
                      <a:pPr algn="l" rtl="0" fontAlgn="base"/>
                      <a:r>
                        <a:rPr lang="nl-NL" sz="105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0" i="0" dirty="0">
                          <a:effectLst/>
                          <a:latin typeface="Arial" panose="020B0604020202020204" pitchFamily="34" charset="0"/>
                        </a:rPr>
                        <a:t>Score </a:t>
                      </a:r>
                      <a:endParaRPr lang="nl-NL" sz="24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0" i="0" dirty="0">
                          <a:effectLst/>
                          <a:latin typeface="Arial" panose="020B0604020202020204" pitchFamily="34" charset="0"/>
                        </a:rPr>
                        <a:t>0 </a:t>
                      </a:r>
                      <a:endParaRPr lang="nl-NL" sz="24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0" i="0" dirty="0">
                          <a:effectLst/>
                          <a:latin typeface="Arial" panose="020B0604020202020204" pitchFamily="34" charset="0"/>
                        </a:rPr>
                        <a:t>1 </a:t>
                      </a:r>
                      <a:endParaRPr lang="nl-NL" sz="24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0" i="0" dirty="0">
                          <a:effectLst/>
                          <a:latin typeface="Arial" panose="020B0604020202020204" pitchFamily="34" charset="0"/>
                        </a:rPr>
                        <a:t>2 </a:t>
                      </a:r>
                      <a:endParaRPr lang="nl-NL" sz="24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0" i="0" dirty="0">
                          <a:effectLst/>
                          <a:latin typeface="Arial" panose="020B0604020202020204" pitchFamily="34" charset="0"/>
                        </a:rPr>
                        <a:t>3 </a:t>
                      </a:r>
                      <a:endParaRPr lang="nl-NL" sz="24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0" i="0">
                          <a:effectLst/>
                          <a:latin typeface="Arial" panose="020B0604020202020204" pitchFamily="34" charset="0"/>
                        </a:rPr>
                        <a:t>4 </a:t>
                      </a:r>
                      <a:endParaRPr lang="nl-NL" sz="24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0" i="0">
                          <a:effectLst/>
                          <a:latin typeface="Arial" panose="020B0604020202020204" pitchFamily="34" charset="0"/>
                        </a:rPr>
                        <a:t>5 </a:t>
                      </a:r>
                      <a:endParaRPr lang="nl-NL" sz="24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6484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0" i="0">
                          <a:effectLst/>
                          <a:latin typeface="Arial" panose="020B0604020202020204" pitchFamily="34" charset="0"/>
                        </a:rPr>
                        <a:t>Punten </a:t>
                      </a:r>
                      <a:endParaRPr lang="nl-NL" sz="24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1" i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nl-NL" sz="11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1" i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nl-NL" sz="11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1" i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nl-NL" sz="11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1" i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nl-NL" sz="11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1" i="0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nl-NL" sz="11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100" b="1" i="0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nl-NL" sz="11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2400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11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82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4950" y="190997"/>
            <a:ext cx="9144000" cy="1646595"/>
          </a:xfrm>
        </p:spPr>
        <p:txBody>
          <a:bodyPr anchor="ctr">
            <a:normAutofit/>
          </a:bodyPr>
          <a:lstStyle/>
          <a:p>
            <a:r>
              <a:rPr lang="nl-NL" sz="4400" b="1" dirty="0">
                <a:latin typeface="Athletics" panose="02000000000000000000" pitchFamily="2" charset="0"/>
              </a:rPr>
              <a:t>Herhaling: Missie - Visie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64" y="313151"/>
            <a:ext cx="1280086" cy="1277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87CAC32-0694-9123-3AE0-499D77650458}"/>
              </a:ext>
            </a:extLst>
          </p:cNvPr>
          <p:cNvSpPr txBox="1">
            <a:spLocks/>
          </p:cNvSpPr>
          <p:nvPr/>
        </p:nvSpPr>
        <p:spPr>
          <a:xfrm>
            <a:off x="136850" y="1944063"/>
            <a:ext cx="5246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fontAlgn="auto">
              <a:spcAft>
                <a:spcPts val="0"/>
              </a:spcAft>
            </a:pPr>
            <a:r>
              <a:rPr lang="nl-NL" sz="2400" b="1" dirty="0"/>
              <a:t>Missie</a:t>
            </a:r>
          </a:p>
          <a:p>
            <a:pPr lvl="1" algn="l" fontAlgn="auto">
              <a:spcAft>
                <a:spcPts val="0"/>
              </a:spcAft>
            </a:pPr>
            <a:r>
              <a:rPr lang="nl-NL" sz="1600" dirty="0">
                <a:solidFill>
                  <a:srgbClr val="333333"/>
                </a:solidFill>
                <a:latin typeface="RijksOverheidSans"/>
              </a:rPr>
              <a:t>De missie is een kort statement over het bestaansrecht van uw organisatie. </a:t>
            </a:r>
          </a:p>
          <a:p>
            <a:pPr lvl="1" algn="l" fontAlgn="auto">
              <a:spcAft>
                <a:spcPts val="0"/>
              </a:spcAft>
            </a:pPr>
            <a:endParaRPr lang="nl-NL" sz="1600" dirty="0">
              <a:solidFill>
                <a:srgbClr val="333333"/>
              </a:solidFill>
              <a:latin typeface="RijksOverheidSans"/>
            </a:endParaRPr>
          </a:p>
          <a:p>
            <a:pPr lvl="1" algn="l" fontAlgn="auto">
              <a:spcAft>
                <a:spcPts val="0"/>
              </a:spcAft>
            </a:pPr>
            <a:r>
              <a:rPr lang="nl-NL" sz="1600" dirty="0">
                <a:solidFill>
                  <a:srgbClr val="333333"/>
                </a:solidFill>
                <a:latin typeface="RijksOverheidSans"/>
              </a:rPr>
              <a:t>De missie beantwoordt deze 4 vragen:</a:t>
            </a:r>
          </a:p>
          <a:p>
            <a:pPr marL="2571750" lvl="5" indent="-285750" algn="l">
              <a:buFont typeface="Arial" panose="020B0604020202020204" pitchFamily="34" charset="0"/>
              <a:buChar char="•"/>
            </a:pPr>
            <a:r>
              <a:rPr lang="nl-NL" sz="1800" dirty="0"/>
              <a:t>Wie zijn we?</a:t>
            </a:r>
          </a:p>
          <a:p>
            <a:pPr marL="2571750" lvl="5" indent="-285750" algn="l">
              <a:buFont typeface="Arial" panose="020B0604020202020204" pitchFamily="34" charset="0"/>
              <a:buChar char="•"/>
            </a:pPr>
            <a:r>
              <a:rPr lang="nl-NL" sz="1800" dirty="0"/>
              <a:t>Wat doen we?</a:t>
            </a:r>
          </a:p>
          <a:p>
            <a:pPr marL="2571750" lvl="5" indent="-285750" algn="l">
              <a:buFont typeface="Arial" panose="020B0604020202020204" pitchFamily="34" charset="0"/>
              <a:buChar char="•"/>
            </a:pPr>
            <a:r>
              <a:rPr lang="nl-NL" sz="1800" dirty="0"/>
              <a:t>Voor wie doen we dat?</a:t>
            </a:r>
          </a:p>
          <a:p>
            <a:pPr marL="2571750" lvl="5" indent="-285750" algn="l">
              <a:buFont typeface="Arial" panose="020B0604020202020204" pitchFamily="34" charset="0"/>
              <a:buChar char="•"/>
            </a:pPr>
            <a:r>
              <a:rPr lang="nl-NL" sz="1800" dirty="0"/>
              <a:t>Hoe doen we dat?</a:t>
            </a:r>
            <a:endParaRPr lang="nl-NL" sz="1100" dirty="0"/>
          </a:p>
          <a:p>
            <a:pPr lvl="1" algn="l" fontAlgn="auto">
              <a:spcAft>
                <a:spcPts val="0"/>
              </a:spcAft>
            </a:pPr>
            <a:endParaRPr lang="nl-NL" sz="1400" dirty="0"/>
          </a:p>
          <a:p>
            <a:pPr algn="l" fontAlgn="auto">
              <a:spcAft>
                <a:spcPts val="0"/>
              </a:spcAft>
            </a:pPr>
            <a:endParaRPr lang="nl-NL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2D4AAFB-4A2D-5996-4A4F-A37428E1B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930" y="3835910"/>
            <a:ext cx="1192084" cy="1178114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FC154E2-A3B2-7602-6973-38C08A2D68CB}"/>
              </a:ext>
            </a:extLst>
          </p:cNvPr>
          <p:cNvSpPr txBox="1">
            <a:spLocks/>
          </p:cNvSpPr>
          <p:nvPr/>
        </p:nvSpPr>
        <p:spPr>
          <a:xfrm>
            <a:off x="6096000" y="1940329"/>
            <a:ext cx="6042657" cy="423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fontAlgn="auto">
              <a:spcAft>
                <a:spcPts val="0"/>
              </a:spcAft>
            </a:pPr>
            <a:r>
              <a:rPr lang="nl-NL" sz="2400" b="1" dirty="0"/>
              <a:t>Visie</a:t>
            </a:r>
          </a:p>
          <a:p>
            <a:pPr lvl="1" algn="l" fontAlgn="auto">
              <a:spcAft>
                <a:spcPts val="0"/>
              </a:spcAft>
            </a:pPr>
            <a:r>
              <a:rPr lang="nl-NL" sz="1600" dirty="0">
                <a:solidFill>
                  <a:srgbClr val="333333"/>
                </a:solidFill>
                <a:latin typeface="RijksOverheidSans"/>
              </a:rPr>
              <a:t>Een kort en helder antwoord op de vraag: </a:t>
            </a:r>
          </a:p>
          <a:p>
            <a:pPr lvl="1" algn="l" fontAlgn="auto">
              <a:spcAft>
                <a:spcPts val="0"/>
              </a:spcAft>
            </a:pPr>
            <a:r>
              <a:rPr lang="nl-NL" sz="1600" dirty="0">
                <a:solidFill>
                  <a:srgbClr val="333333"/>
                </a:solidFill>
                <a:latin typeface="RijksOverheidSans"/>
              </a:rPr>
              <a:t>		</a:t>
            </a:r>
            <a:r>
              <a:rPr lang="nl-NL" sz="1600" i="1" dirty="0">
                <a:solidFill>
                  <a:srgbClr val="333333"/>
                </a:solidFill>
                <a:latin typeface="RijksOverheidSans"/>
              </a:rPr>
              <a:t>Hoe zien wij onszelf in de wereld van morgen?</a:t>
            </a:r>
          </a:p>
          <a:p>
            <a:pPr lvl="1" algn="l" fontAlgn="auto">
              <a:spcAft>
                <a:spcPts val="0"/>
              </a:spcAft>
            </a:pPr>
            <a:endParaRPr lang="nl-NL" i="1" dirty="0"/>
          </a:p>
          <a:p>
            <a:pPr marL="742950" lvl="1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Hoe ziet de omgeving van onze organisatie er in de verre toekomst uit?</a:t>
            </a:r>
          </a:p>
          <a:p>
            <a:pPr marL="742950" lvl="1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Wat willen we als organisatie tegen die tijd bereikt hebben?</a:t>
            </a:r>
          </a:p>
          <a:p>
            <a:pPr marL="742950" lvl="1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Langs welke weg gaan we die positie bereiken?</a:t>
            </a:r>
          </a:p>
          <a:p>
            <a:pPr lvl="3" algn="l" fontAlgn="auto">
              <a:spcAft>
                <a:spcPts val="0"/>
              </a:spcAft>
            </a:pPr>
            <a:endParaRPr lang="nl-NL" sz="1200" dirty="0"/>
          </a:p>
          <a:p>
            <a:pPr lvl="1" algn="l" fontAlgn="auto">
              <a:spcAft>
                <a:spcPts val="0"/>
              </a:spcAft>
            </a:pPr>
            <a:endParaRPr lang="nl-NL" sz="1600" dirty="0"/>
          </a:p>
          <a:p>
            <a:pPr algn="l" fontAlgn="auto">
              <a:spcAft>
                <a:spcPts val="0"/>
              </a:spcAft>
            </a:pPr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83CDE9-B507-497D-B7D5-61CFB2A40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4971508"/>
            <a:ext cx="1255288" cy="99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3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Wat is missie en visie?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1216951" cy="4351338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194318" y="1541396"/>
          <a:ext cx="10159482" cy="418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077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/>
                        <a:t>Missie</a:t>
                      </a:r>
                      <a:endParaRPr lang="nl-NL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/>
                        <a:t>Visie</a:t>
                      </a:r>
                      <a:endParaRPr lang="nl-NL" sz="2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077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Waarvoor we staan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Waarvoor we gaan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Gericht op organisatie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Gericht op omgeving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Wie zijn we?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Hoe gaan we met de wereld om?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Identiteit, waarden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Toekomst, droom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Vanuit een lang verleden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Vanuit de verre toekomst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In principe tijdloos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Kan worden bijgesteld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22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pic>
        <p:nvPicPr>
          <p:cNvPr id="1026" name="Picture 2" descr="26 Iconic Nike Ads That Shaped the Brand's History">
            <a:extLst>
              <a:ext uri="{FF2B5EF4-FFF2-40B4-BE49-F238E27FC236}">
                <a16:creationId xmlns:a16="http://schemas.microsoft.com/office/drawing/2014/main" id="{09122AD6-57ED-5A72-DE3E-D4C9ACB6A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690688"/>
            <a:ext cx="5715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24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05273" y="1825625"/>
            <a:ext cx="1184987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Missie </a:t>
            </a:r>
          </a:p>
          <a:p>
            <a:pPr marL="457200" lvl="1" indent="0">
              <a:buNone/>
            </a:pPr>
            <a:r>
              <a:rPr lang="nl-NL" sz="2800" i="1" dirty="0"/>
              <a:t>Waarden en identiteit. Wie zijn we, wat zijn onze waarden?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en-US" sz="3200" i="1" dirty="0"/>
          </a:p>
          <a:p>
            <a:pPr marL="457200" lvl="1" indent="0">
              <a:buNone/>
            </a:pPr>
            <a:r>
              <a:rPr lang="en-US" sz="3200" i="1" dirty="0"/>
              <a:t>“To bring inspiration and innovation to every athlete in the world.”</a:t>
            </a:r>
          </a:p>
          <a:p>
            <a:pPr marL="457200" lvl="1" indent="0">
              <a:buNone/>
            </a:pPr>
            <a:endParaRPr lang="nl-NL" sz="3000" dirty="0"/>
          </a:p>
          <a:p>
            <a:pPr marL="1371600" lvl="3" indent="0" algn="ctr">
              <a:buNone/>
            </a:pPr>
            <a:r>
              <a:rPr lang="nl-NL" dirty="0"/>
              <a:t>“om iedere atleet ter wereld inspiratie en innovatie te bieden.”</a:t>
            </a:r>
          </a:p>
          <a:p>
            <a:pPr marL="1371600" lvl="3" indent="0" algn="ctr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 descr="ni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8881" y="3133544"/>
            <a:ext cx="1774238" cy="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34696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96EDF4-348B-4032-A548-74FC8973EE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47a28104-336f-447d-946e-e305ac2bcd47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34354c1b-6b8c-435b-ad50-990538c19557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1015</Words>
  <Application>Microsoft Office PowerPoint</Application>
  <PresentationFormat>Breedbeeld</PresentationFormat>
  <Paragraphs>216</Paragraphs>
  <Slides>18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Athletics</vt:lpstr>
      <vt:lpstr>Calibri</vt:lpstr>
      <vt:lpstr>Calibri Light</vt:lpstr>
      <vt:lpstr>RijksOverheidSans</vt:lpstr>
      <vt:lpstr>Wingdings</vt:lpstr>
      <vt:lpstr>Thema1</vt:lpstr>
      <vt:lpstr>Kantoorthema</vt:lpstr>
      <vt:lpstr>PowerPoint-presentatie</vt:lpstr>
      <vt:lpstr>Afronden periode 1 - Toetsen </vt:lpstr>
      <vt:lpstr>Belangrijke data</vt:lpstr>
      <vt:lpstr>PowerPoint-presentatie</vt:lpstr>
      <vt:lpstr>PowerPoint-presentatie</vt:lpstr>
      <vt:lpstr>Herhaling: Missie - Visie</vt:lpstr>
      <vt:lpstr>Wat is missie en visie?</vt:lpstr>
      <vt:lpstr>Missie en visie bepalen a.d.h.v. reclame</vt:lpstr>
      <vt:lpstr>Missie en visie bepalen a.d.h.v. reclame</vt:lpstr>
      <vt:lpstr>Missie en visie bepalen a.d.h.v. reclame</vt:lpstr>
      <vt:lpstr>Missie en visie bepalen a.d.h.v. reclame</vt:lpstr>
      <vt:lpstr>Missie en visie bepalen a.d.h.v. reclame</vt:lpstr>
      <vt:lpstr>Missie en visie bepalen a.d.h.v. reclame</vt:lpstr>
      <vt:lpstr>Opdracht</vt:lpstr>
      <vt:lpstr>Marketingmix</vt:lpstr>
      <vt:lpstr>Marketingmix</vt:lpstr>
      <vt:lpstr>Marketingmix</vt:lpstr>
      <vt:lpstr>Marketingmix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11</cp:revision>
  <dcterms:created xsi:type="dcterms:W3CDTF">2020-08-25T13:15:30Z</dcterms:created>
  <dcterms:modified xsi:type="dcterms:W3CDTF">2022-09-21T09:13:05Z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</Properties>
</file>